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3600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95" d="100"/>
          <a:sy n="195" d="100"/>
        </p:scale>
        <p:origin x="156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960" y="589241"/>
            <a:ext cx="5669756" cy="1253490"/>
          </a:xfrm>
        </p:spPr>
        <p:txBody>
          <a:bodyPr anchor="b"/>
          <a:lstStyle>
            <a:lvl1pPr algn="ctr">
              <a:defRPr sz="315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1891070"/>
            <a:ext cx="5669756" cy="869275"/>
          </a:xfrm>
        </p:spPr>
        <p:txBody>
          <a:bodyPr/>
          <a:lstStyle>
            <a:lvl1pPr marL="0" indent="0" algn="ctr">
              <a:buNone/>
              <a:defRPr sz="1260"/>
            </a:lvl1pPr>
            <a:lvl2pPr marL="240030" indent="0" algn="ctr">
              <a:buNone/>
              <a:defRPr sz="1050"/>
            </a:lvl2pPr>
            <a:lvl3pPr marL="480060" indent="0" algn="ctr">
              <a:buNone/>
              <a:defRPr sz="945"/>
            </a:lvl3pPr>
            <a:lvl4pPr marL="720090" indent="0" algn="ctr">
              <a:buNone/>
              <a:defRPr sz="840"/>
            </a:lvl4pPr>
            <a:lvl5pPr marL="960120" indent="0" algn="ctr">
              <a:buNone/>
              <a:defRPr sz="840"/>
            </a:lvl5pPr>
            <a:lvl6pPr marL="1200150" indent="0" algn="ctr">
              <a:buNone/>
              <a:defRPr sz="840"/>
            </a:lvl6pPr>
            <a:lvl7pPr marL="1440180" indent="0" algn="ctr">
              <a:buNone/>
              <a:defRPr sz="840"/>
            </a:lvl7pPr>
            <a:lvl8pPr marL="1680210" indent="0" algn="ctr">
              <a:buNone/>
              <a:defRPr sz="840"/>
            </a:lvl8pPr>
            <a:lvl9pPr marL="1920240" indent="0" algn="ctr">
              <a:buNone/>
              <a:defRPr sz="84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56243-E3A8-5B4F-9FD7-2A4DAF6C787F}" type="datetimeFigureOut">
              <a:rPr lang="tr-TR" smtClean="0"/>
              <a:t>14.03.2025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ADBDD-7BC0-1C48-A741-4BAE23F1E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8767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56243-E3A8-5B4F-9FD7-2A4DAF6C787F}" type="datetimeFigureOut">
              <a:rPr lang="tr-TR" smtClean="0"/>
              <a:t>14.03.2025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ADBDD-7BC0-1C48-A741-4BAE23F1E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8687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2" y="191691"/>
            <a:ext cx="1630055" cy="305121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191691"/>
            <a:ext cx="4795669" cy="305121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56243-E3A8-5B4F-9FD7-2A4DAF6C787F}" type="datetimeFigureOut">
              <a:rPr lang="tr-TR" smtClean="0"/>
              <a:t>14.03.2025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ADBDD-7BC0-1C48-A741-4BAE23F1E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0128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56243-E3A8-5B4F-9FD7-2A4DAF6C787F}" type="datetimeFigureOut">
              <a:rPr lang="tr-TR" smtClean="0"/>
              <a:t>14.03.2025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ADBDD-7BC0-1C48-A741-4BAE23F1E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522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0" y="897613"/>
            <a:ext cx="6520220" cy="1497687"/>
          </a:xfrm>
        </p:spPr>
        <p:txBody>
          <a:bodyPr anchor="b"/>
          <a:lstStyle>
            <a:lvl1pPr>
              <a:defRPr sz="315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0" y="2409468"/>
            <a:ext cx="6520220" cy="787598"/>
          </a:xfrm>
        </p:spPr>
        <p:txBody>
          <a:bodyPr/>
          <a:lstStyle>
            <a:lvl1pPr marL="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1pPr>
            <a:lvl2pPr marL="24003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2pPr>
            <a:lvl3pPr marL="48006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3pPr>
            <a:lvl4pPr marL="72009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4pPr>
            <a:lvl5pPr marL="96012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5pPr>
            <a:lvl6pPr marL="120015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6pPr>
            <a:lvl7pPr marL="144018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7pPr>
            <a:lvl8pPr marL="168021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8pPr>
            <a:lvl9pPr marL="192024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56243-E3A8-5B4F-9FD7-2A4DAF6C787F}" type="datetimeFigureOut">
              <a:rPr lang="tr-TR" smtClean="0"/>
              <a:t>14.03.2025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ADBDD-7BC0-1C48-A741-4BAE23F1E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336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958453"/>
            <a:ext cx="3212862" cy="228445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958453"/>
            <a:ext cx="3212862" cy="228445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56243-E3A8-5B4F-9FD7-2A4DAF6C787F}" type="datetimeFigureOut">
              <a:rPr lang="tr-TR" smtClean="0"/>
              <a:t>14.03.2025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ADBDD-7BC0-1C48-A741-4BAE23F1E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0276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191691"/>
            <a:ext cx="6520220" cy="695921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2" y="882610"/>
            <a:ext cx="3198097" cy="432554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2" y="1315164"/>
            <a:ext cx="3198097" cy="193440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5" y="882610"/>
            <a:ext cx="3213847" cy="432554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5" y="1315164"/>
            <a:ext cx="3213847" cy="193440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56243-E3A8-5B4F-9FD7-2A4DAF6C787F}" type="datetimeFigureOut">
              <a:rPr lang="tr-TR" smtClean="0"/>
              <a:t>14.03.2025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ADBDD-7BC0-1C48-A741-4BAE23F1E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703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56243-E3A8-5B4F-9FD7-2A4DAF6C787F}" type="datetimeFigureOut">
              <a:rPr lang="tr-TR" smtClean="0"/>
              <a:t>14.03.2025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ADBDD-7BC0-1C48-A741-4BAE23F1E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518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56243-E3A8-5B4F-9FD7-2A4DAF6C787F}" type="datetimeFigureOut">
              <a:rPr lang="tr-TR" smtClean="0"/>
              <a:t>14.03.2025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ADBDD-7BC0-1C48-A741-4BAE23F1E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91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240030"/>
            <a:ext cx="2438192" cy="840105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518398"/>
            <a:ext cx="3827085" cy="2558653"/>
          </a:xfrm>
        </p:spPr>
        <p:txBody>
          <a:bodyPr/>
          <a:lstStyle>
            <a:lvl1pPr>
              <a:defRPr sz="1680"/>
            </a:lvl1pPr>
            <a:lvl2pPr>
              <a:defRPr sz="1470"/>
            </a:lvl2pPr>
            <a:lvl3pPr>
              <a:defRPr sz="126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1080135"/>
            <a:ext cx="2438192" cy="200108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56243-E3A8-5B4F-9FD7-2A4DAF6C787F}" type="datetimeFigureOut">
              <a:rPr lang="tr-TR" smtClean="0"/>
              <a:t>14.03.2025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ADBDD-7BC0-1C48-A741-4BAE23F1E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403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240030"/>
            <a:ext cx="2438192" cy="840105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518398"/>
            <a:ext cx="3827085" cy="2558653"/>
          </a:xfrm>
        </p:spPr>
        <p:txBody>
          <a:bodyPr anchor="t"/>
          <a:lstStyle>
            <a:lvl1pPr marL="0" indent="0">
              <a:buNone/>
              <a:defRPr sz="1680"/>
            </a:lvl1pPr>
            <a:lvl2pPr marL="240030" indent="0">
              <a:buNone/>
              <a:defRPr sz="1470"/>
            </a:lvl2pPr>
            <a:lvl3pPr marL="480060" indent="0">
              <a:buNone/>
              <a:defRPr sz="1260"/>
            </a:lvl3pPr>
            <a:lvl4pPr marL="720090" indent="0">
              <a:buNone/>
              <a:defRPr sz="1050"/>
            </a:lvl4pPr>
            <a:lvl5pPr marL="960120" indent="0">
              <a:buNone/>
              <a:defRPr sz="1050"/>
            </a:lvl5pPr>
            <a:lvl6pPr marL="1200150" indent="0">
              <a:buNone/>
              <a:defRPr sz="1050"/>
            </a:lvl6pPr>
            <a:lvl7pPr marL="1440180" indent="0">
              <a:buNone/>
              <a:defRPr sz="1050"/>
            </a:lvl7pPr>
            <a:lvl8pPr marL="1680210" indent="0">
              <a:buNone/>
              <a:defRPr sz="1050"/>
            </a:lvl8pPr>
            <a:lvl9pPr marL="1920240" indent="0">
              <a:buNone/>
              <a:defRPr sz="10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1080135"/>
            <a:ext cx="2438192" cy="200108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56243-E3A8-5B4F-9FD7-2A4DAF6C787F}" type="datetimeFigureOut">
              <a:rPr lang="tr-TR" smtClean="0"/>
              <a:t>14.03.2025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ADBDD-7BC0-1C48-A741-4BAE23F1E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84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191691"/>
            <a:ext cx="6520220" cy="695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958453"/>
            <a:ext cx="6520220" cy="2284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3337084"/>
            <a:ext cx="1700927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56243-E3A8-5B4F-9FD7-2A4DAF6C787F}" type="datetimeFigureOut">
              <a:rPr lang="tr-TR" smtClean="0"/>
              <a:t>14.03.2025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3337084"/>
            <a:ext cx="2551390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3337084"/>
            <a:ext cx="1700927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ADBDD-7BC0-1C48-A741-4BAE23F1E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8710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80060" rtl="0" eaLnBrk="1" latinLnBrk="0" hangingPunct="1">
        <a:lnSpc>
          <a:spcPct val="90000"/>
        </a:lnSpc>
        <a:spcBef>
          <a:spcPct val="0"/>
        </a:spcBef>
        <a:buNone/>
        <a:defRPr sz="23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015" indent="-120015" algn="l" defTabSz="48006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0007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4010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108013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32016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6019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4025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8021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>
            <a:extLst>
              <a:ext uri="{FF2B5EF4-FFF2-40B4-BE49-F238E27FC236}">
                <a16:creationId xmlns:a16="http://schemas.microsoft.com/office/drawing/2014/main" id="{14C050FD-D49F-25C3-33C8-BD9051CA87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027" y="0"/>
            <a:ext cx="7623728" cy="3600450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2D0EF89A-34AA-E9CC-2E08-13403C56C129}"/>
              </a:ext>
            </a:extLst>
          </p:cNvPr>
          <p:cNvSpPr txBox="1"/>
          <p:nvPr/>
        </p:nvSpPr>
        <p:spPr>
          <a:xfrm>
            <a:off x="241890" y="1140874"/>
            <a:ext cx="4975152" cy="13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100" dirty="0">
                <a:solidFill>
                  <a:srgbClr val="213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Üniversitemizin 19. Kuruluş Yıl Dönümü vesilesiyle düzenlediğimiz iftar yemeğine katılımınız bizleri onurlandıracaktır.</a:t>
            </a:r>
          </a:p>
          <a:p>
            <a:pPr>
              <a:lnSpc>
                <a:spcPct val="150000"/>
              </a:lnSpc>
            </a:pPr>
            <a:endParaRPr lang="tr-TR" sz="1000" dirty="0">
              <a:solidFill>
                <a:srgbClr val="2139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1100" b="1" dirty="0">
                <a:solidFill>
                  <a:srgbClr val="213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Dr. Yılmaz CAN</a:t>
            </a:r>
          </a:p>
          <a:p>
            <a:pPr>
              <a:lnSpc>
                <a:spcPct val="150000"/>
              </a:lnSpc>
            </a:pPr>
            <a:r>
              <a:rPr lang="tr-TR" sz="1100" dirty="0">
                <a:solidFill>
                  <a:srgbClr val="213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REKTÖR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A36B428F-0C6E-1F12-4250-0DE439E8FC96}"/>
              </a:ext>
            </a:extLst>
          </p:cNvPr>
          <p:cNvSpPr txBox="1"/>
          <p:nvPr/>
        </p:nvSpPr>
        <p:spPr>
          <a:xfrm>
            <a:off x="241890" y="2898792"/>
            <a:ext cx="3940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b="1" dirty="0">
                <a:solidFill>
                  <a:srgbClr val="213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 Mart 2025 Pazartesi</a:t>
            </a:r>
          </a:p>
          <a:p>
            <a:r>
              <a:rPr lang="tr-TR" sz="1000" dirty="0">
                <a:solidFill>
                  <a:srgbClr val="213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Keşap Turizm Fakültesi</a:t>
            </a:r>
          </a:p>
        </p:txBody>
      </p:sp>
    </p:spTree>
    <p:extLst>
      <p:ext uri="{BB962C8B-B14F-4D97-AF65-F5344CB8AC3E}">
        <p14:creationId xmlns:p14="http://schemas.microsoft.com/office/powerpoint/2010/main" val="3793958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28</Words>
  <Application>Microsoft Office PowerPoint</Application>
  <PresentationFormat>Özel</PresentationFormat>
  <Paragraphs>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emre cagman</dc:creator>
  <cp:lastModifiedBy>FMG</cp:lastModifiedBy>
  <cp:revision>2</cp:revision>
  <dcterms:created xsi:type="dcterms:W3CDTF">2022-06-08T12:29:21Z</dcterms:created>
  <dcterms:modified xsi:type="dcterms:W3CDTF">2025-03-14T07:25:43Z</dcterms:modified>
</cp:coreProperties>
</file>